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61"/>
  </p:notesMasterIdLst>
  <p:sldIdLst>
    <p:sldId id="256" r:id="rId4"/>
    <p:sldId id="264" r:id="rId5"/>
    <p:sldId id="306" r:id="rId6"/>
    <p:sldId id="292" r:id="rId7"/>
    <p:sldId id="319" r:id="rId8"/>
    <p:sldId id="307" r:id="rId9"/>
    <p:sldId id="293" r:id="rId10"/>
    <p:sldId id="294" r:id="rId11"/>
    <p:sldId id="313" r:id="rId12"/>
    <p:sldId id="308" r:id="rId13"/>
    <p:sldId id="318" r:id="rId14"/>
    <p:sldId id="320" r:id="rId15"/>
    <p:sldId id="295" r:id="rId16"/>
    <p:sldId id="315" r:id="rId17"/>
    <p:sldId id="316" r:id="rId18"/>
    <p:sldId id="317" r:id="rId19"/>
    <p:sldId id="321" r:id="rId20"/>
    <p:sldId id="296" r:id="rId21"/>
    <p:sldId id="309" r:id="rId22"/>
    <p:sldId id="298" r:id="rId23"/>
    <p:sldId id="322" r:id="rId24"/>
    <p:sldId id="310" r:id="rId25"/>
    <p:sldId id="299" r:id="rId26"/>
    <p:sldId id="304" r:id="rId27"/>
    <p:sldId id="305" r:id="rId28"/>
    <p:sldId id="311" r:id="rId29"/>
    <p:sldId id="300" r:id="rId30"/>
    <p:sldId id="350" r:id="rId31"/>
    <p:sldId id="351" r:id="rId32"/>
    <p:sldId id="323" r:id="rId33"/>
    <p:sldId id="262" r:id="rId34"/>
    <p:sldId id="328" r:id="rId35"/>
    <p:sldId id="329" r:id="rId36"/>
    <p:sldId id="330" r:id="rId37"/>
    <p:sldId id="331" r:id="rId38"/>
    <p:sldId id="324" r:id="rId39"/>
    <p:sldId id="332" r:id="rId40"/>
    <p:sldId id="333" r:id="rId41"/>
    <p:sldId id="334" r:id="rId42"/>
    <p:sldId id="325" r:id="rId43"/>
    <p:sldId id="335" r:id="rId44"/>
    <p:sldId id="352" r:id="rId45"/>
    <p:sldId id="336" r:id="rId46"/>
    <p:sldId id="337" r:id="rId47"/>
    <p:sldId id="338" r:id="rId48"/>
    <p:sldId id="339" r:id="rId49"/>
    <p:sldId id="326" r:id="rId50"/>
    <p:sldId id="340" r:id="rId51"/>
    <p:sldId id="341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27" r:id="rId6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640" y="40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xmlns="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xmlns="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xmlns="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xmlns="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xmlns="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xmlns="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xmlns="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xmlns="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xmlns="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xmlns="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xmlns="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xmlns="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xmlns="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xmlns="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xmlns="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xmlns="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xmlns="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xmlns="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xmlns="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xmlns="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xmlns="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xmlns="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xmlns="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xmlns="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xmlns="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xmlns="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xmlns="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xmlns="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xmlns="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xmlns="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xmlns="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xmlns="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xmlns="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69644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xmlns="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xmlns="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xmlns="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xmlns="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xmlns="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9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xmlns="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xmlns="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xmlns="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xmlns="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xmlns="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xmlns="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xmlns="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xmlns="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xmlns="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xmlns="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xmlns="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xmlns="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xmlns="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xmlns="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xmlns="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xmlns="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xmlns="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xmlns="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xmlns="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xmlns="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xmlns="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xmlns="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xmlns="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xmlns="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xmlns="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70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xmlns="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xmlns="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xmlns="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xmlns="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xmlns="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xmlns="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xmlns="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xmlns="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xmlns="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xmlns="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xmlns="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xmlns="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xmlns="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xmlns="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xmlns="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xmlns="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xmlns="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xmlns="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xmlns="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xmlns="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xmlns="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xmlns="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xmlns="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xmlns="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xmlns="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xmlns="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xmlns="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xmlns="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xmlns="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xmlns="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660" y="1923677"/>
            <a:ext cx="5950523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d-ID" altLang="ko-KR" dirty="0" smtClean="0"/>
              <a:t>PROGRESS 100%</a:t>
            </a:r>
          </a:p>
          <a:p>
            <a:pPr>
              <a:lnSpc>
                <a:spcPct val="100000"/>
              </a:lnSpc>
            </a:pPr>
            <a:r>
              <a:rPr lang="id-ID" altLang="ko-KR" dirty="0" smtClean="0"/>
              <a:t>PASAR ENDORSEMENT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3147815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USER INTERFACE </a:t>
            </a:r>
          </a:p>
          <a:p>
            <a:r>
              <a:rPr lang="id-ID" altLang="ko-KR" dirty="0" smtClean="0"/>
              <a:t>ARTIS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3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411510"/>
            <a:ext cx="5018916" cy="576064"/>
          </a:xfrm>
        </p:spPr>
        <p:txBody>
          <a:bodyPr/>
          <a:lstStyle/>
          <a:p>
            <a:r>
              <a:rPr lang="id-ID" altLang="ko-KR" dirty="0" smtClean="0"/>
              <a:t>Penjelasan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47864" y="1347614"/>
            <a:ext cx="5616624" cy="3024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19872" y="1923678"/>
            <a:ext cx="5472608" cy="1656184"/>
          </a:xfrm>
        </p:spPr>
        <p:txBody>
          <a:bodyPr/>
          <a:lstStyle/>
          <a:p>
            <a:pPr lvl="0"/>
            <a:r>
              <a:rPr lang="id-ID" altLang="ko-KR" dirty="0" smtClean="0"/>
              <a:t>User Interface Artis terbagi menjadi 5 menu utama, yaitu :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Akun Artis </a:t>
            </a:r>
            <a:r>
              <a:rPr lang="id-ID" altLang="ko-KR" dirty="0" smtClean="0"/>
              <a:t>(Informasi Artis)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Temukan Artis Lain </a:t>
            </a:r>
            <a:r>
              <a:rPr lang="id-ID" altLang="ko-KR" dirty="0" smtClean="0"/>
              <a:t>(Mencari Artis Lain)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Request </a:t>
            </a:r>
            <a:r>
              <a:rPr lang="id-ID" altLang="ko-KR" dirty="0" smtClean="0"/>
              <a:t>(List Request Booking Endorse)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Endorsement </a:t>
            </a:r>
            <a:r>
              <a:rPr lang="id-ID" altLang="ko-KR" dirty="0" smtClean="0"/>
              <a:t>(Progress Endorsement)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Pesan</a:t>
            </a:r>
            <a:r>
              <a:rPr lang="id-ID" altLang="ko-KR" dirty="0" smtClean="0"/>
              <a:t> (Fitur chat)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1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95736" y="3291830"/>
            <a:ext cx="5112568" cy="576063"/>
          </a:xfrm>
        </p:spPr>
        <p:txBody>
          <a:bodyPr/>
          <a:lstStyle/>
          <a:p>
            <a:r>
              <a:rPr lang="id-ID" altLang="ko-KR" dirty="0" smtClean="0"/>
              <a:t>MENU AKUN ARTIS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8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AKUN ARTIS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01" r="2365" b="11500"/>
          <a:stretch/>
        </p:blipFill>
        <p:spPr>
          <a:xfrm>
            <a:off x="2915816" y="45934"/>
            <a:ext cx="4278525" cy="1949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101" r="2365" b="24100"/>
          <a:stretch/>
        </p:blipFill>
        <p:spPr>
          <a:xfrm>
            <a:off x="2915816" y="1813928"/>
            <a:ext cx="4278525" cy="1621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4800" r="2365" b="8001"/>
          <a:stretch/>
        </p:blipFill>
        <p:spPr>
          <a:xfrm>
            <a:off x="2915816" y="2859540"/>
            <a:ext cx="4278525" cy="1656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0101" r="2365" b="6601"/>
          <a:stretch/>
        </p:blipFill>
        <p:spPr>
          <a:xfrm>
            <a:off x="2930769" y="3614816"/>
            <a:ext cx="4278525" cy="20532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1234" y="1020810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Dalam menu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Akun Artis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terdapat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Informasi umum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dan juga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Riwayat Transaksi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. 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Disini Artis bisa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Edit Profile, Tarik Saldo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dan juga melihat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Testimoni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dari Customer yang sudah pernah book Artis tersebut. 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 halaman ini ditampilkan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Informasi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Umum Artis</a:t>
            </a:r>
            <a:endParaRPr lang="id-ID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67944" y="915566"/>
            <a:ext cx="504056" cy="288032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AKUN ARTIS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r="1176" b="5901"/>
          <a:stretch/>
        </p:blipFill>
        <p:spPr>
          <a:xfrm>
            <a:off x="2922240" y="81071"/>
            <a:ext cx="4818112" cy="23036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143" r="1569" b="6524"/>
          <a:stretch/>
        </p:blipFill>
        <p:spPr>
          <a:xfrm>
            <a:off x="2922240" y="1286311"/>
            <a:ext cx="4818112" cy="22935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25762" r="1569" b="5901"/>
          <a:stretch/>
        </p:blipFill>
        <p:spPr>
          <a:xfrm>
            <a:off x="2923794" y="3211039"/>
            <a:ext cx="4816558" cy="18809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1234" y="1020810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 halaman ini ditampilkan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Riwayat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Transaksi Artis.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Artis tidak dikenakan biaya pendaftaran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apapun, sebaliknya akan mendapatkan keuntungan- keuntungan tambahan,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terutama jika Artis itu adalah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Artis Premium.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Dalam Riwayat Transaksi, ditampilkan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secara detail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total akumulasi saldo Artis.</a:t>
            </a:r>
          </a:p>
        </p:txBody>
      </p:sp>
      <p:sp>
        <p:nvSpPr>
          <p:cNvPr id="14" name="Oval 13"/>
          <p:cNvSpPr/>
          <p:nvPr/>
        </p:nvSpPr>
        <p:spPr>
          <a:xfrm>
            <a:off x="4716016" y="1059582"/>
            <a:ext cx="648072" cy="288032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AKUN ARTIS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24" t="15001" r="31247" b="51033"/>
          <a:stretch/>
        </p:blipFill>
        <p:spPr>
          <a:xfrm>
            <a:off x="2285540" y="489839"/>
            <a:ext cx="3984281" cy="17691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7544" y="2434268"/>
            <a:ext cx="3960440" cy="219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Artis Premium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adalah Artis yang memenuhi syarat tertentu dari kami.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Bagaimana menjadi Artis Premium?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Untuk Artis Standard, maka anda bisa mencoba untuk upgrade akun anda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 halaman edit profile. Kebijakan mengubah Artis Standard menjadi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Premium sepenuhnya ada dalam wewenang kami, Artis tidak dipungut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biaya apapun untuk perubahan ini.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427733"/>
            <a:ext cx="1584176" cy="2191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Mendapatkan Rp 2.000 setiap book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Potongan 0% terhadap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     fee yang didapat Artis</a:t>
            </a:r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16216" y="2434268"/>
            <a:ext cx="1584176" cy="2191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Tidak mendapat fee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         saat ada yang book</a:t>
            </a:r>
          </a:p>
          <a:p>
            <a:pPr marL="285750" indent="-2857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Potongan 1% untuk           Pasar Endorsement                    dari setiap transaksi</a:t>
            </a:r>
          </a:p>
          <a:p>
            <a:pPr marL="285750" indent="-2857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yang masuk</a:t>
            </a:r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2427733"/>
            <a:ext cx="1584176" cy="2880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ARTIS PREMIUM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16645" y="2428268"/>
            <a:ext cx="1584176" cy="2880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ARTIS </a:t>
            </a:r>
            <a:r>
              <a:rPr lang="id-ID" sz="1100" b="1" dirty="0" smtClean="0">
                <a:solidFill>
                  <a:schemeClr val="tx1"/>
                </a:solidFill>
              </a:rPr>
              <a:t>STANDARD</a:t>
            </a:r>
            <a:endParaRPr lang="id-ID" sz="11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427733"/>
            <a:ext cx="1584176" cy="2880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100" b="1" dirty="0">
                <a:solidFill>
                  <a:schemeClr val="tx1"/>
                </a:solidFill>
              </a:rPr>
              <a:t>ARTIS PREMIUM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88224" y="3939902"/>
            <a:ext cx="144016" cy="216024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00" r="1663" b="6601"/>
          <a:stretch/>
        </p:blipFill>
        <p:spPr>
          <a:xfrm>
            <a:off x="539553" y="627534"/>
            <a:ext cx="7848872" cy="37084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TARIK SALDO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4443958"/>
            <a:ext cx="705678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Salah satu fitur adalah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Tarik Saldo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dimana Saldo akan dikirimkan ke Rekening Artis yang tertera di Akun Artis.</a:t>
            </a:r>
          </a:p>
        </p:txBody>
      </p:sp>
    </p:spTree>
    <p:extLst>
      <p:ext uri="{BB962C8B-B14F-4D97-AF65-F5344CB8AC3E}">
        <p14:creationId xmlns:p14="http://schemas.microsoft.com/office/powerpoint/2010/main" val="13234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3291830"/>
            <a:ext cx="5544616" cy="576063"/>
          </a:xfrm>
        </p:spPr>
        <p:txBody>
          <a:bodyPr/>
          <a:lstStyle/>
          <a:p>
            <a:r>
              <a:rPr lang="id-ID" altLang="ko-KR" dirty="0" smtClean="0"/>
              <a:t>MENU </a:t>
            </a:r>
          </a:p>
          <a:p>
            <a:r>
              <a:rPr lang="id-ID" altLang="ko-KR" dirty="0" smtClean="0"/>
              <a:t>TEMUKAN ARTIS LAIN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7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808312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TEMUKAN ARTIS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1501" r="1569" b="5901"/>
          <a:stretch/>
        </p:blipFill>
        <p:spPr>
          <a:xfrm>
            <a:off x="3220270" y="2782656"/>
            <a:ext cx="3824609" cy="1805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101" r="1569" b="5901"/>
          <a:stretch/>
        </p:blipFill>
        <p:spPr>
          <a:xfrm>
            <a:off x="3213354" y="-103155"/>
            <a:ext cx="3831525" cy="1839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1184" r="1569" b="6572"/>
          <a:stretch/>
        </p:blipFill>
        <p:spPr>
          <a:xfrm>
            <a:off x="3220271" y="3866574"/>
            <a:ext cx="3824608" cy="1805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2201" r="1569" b="19901"/>
          <a:stretch/>
        </p:blipFill>
        <p:spPr>
          <a:xfrm>
            <a:off x="3220669" y="1419622"/>
            <a:ext cx="3824210" cy="1483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4782" r="1569" b="6572"/>
          <a:stretch/>
        </p:blipFill>
        <p:spPr>
          <a:xfrm>
            <a:off x="3220270" y="4970771"/>
            <a:ext cx="3824609" cy="4092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1234" y="1020810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 halaman ini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ditampilkan Temukan Artis Lain</a:t>
            </a:r>
          </a:p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Halaman ini dimaksudkan agar Artis bisa </a:t>
            </a:r>
          </a:p>
          <a:p>
            <a:r>
              <a:rPr lang="id-ID" sz="1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endapatkan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referensi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dari Artis lain.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Disini bisa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filter pencarian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berdasarkan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-Platform Promosi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-Jenis Kelamin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-Level Artis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-Harga</a:t>
            </a:r>
          </a:p>
        </p:txBody>
      </p:sp>
    </p:spTree>
    <p:extLst>
      <p:ext uri="{BB962C8B-B14F-4D97-AF65-F5344CB8AC3E}">
        <p14:creationId xmlns:p14="http://schemas.microsoft.com/office/powerpoint/2010/main" val="26351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3075806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MENU</a:t>
            </a:r>
          </a:p>
          <a:p>
            <a:r>
              <a:rPr lang="id-ID" altLang="ko-KR" dirty="0" smtClean="0"/>
              <a:t>REQUEST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9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411510"/>
            <a:ext cx="5018916" cy="576064"/>
          </a:xfrm>
        </p:spPr>
        <p:txBody>
          <a:bodyPr/>
          <a:lstStyle/>
          <a:p>
            <a:r>
              <a:rPr lang="id-ID" altLang="ko-KR" dirty="0" smtClean="0"/>
              <a:t>PENGANTAR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47864" y="1347614"/>
            <a:ext cx="5616624" cy="3024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47864" y="1851670"/>
            <a:ext cx="5472608" cy="1656184"/>
          </a:xfrm>
        </p:spPr>
        <p:txBody>
          <a:bodyPr/>
          <a:lstStyle/>
          <a:p>
            <a:pPr lvl="0"/>
            <a:r>
              <a:rPr lang="id-ID" altLang="ko-KR" dirty="0" smtClean="0"/>
              <a:t>Dari progress 50% sebelumnya, kami menampilkan Landing page dan menu menu lainnya yang masih bersifat general. Berikut adalah lanjutan dari progress 50% tersebut, dengan proses bisnis dan alur aplikasi yang sudah kami buat.</a:t>
            </a:r>
          </a:p>
          <a:p>
            <a:pPr lvl="0"/>
            <a:endParaRPr lang="id-ID" altLang="ko-KR" dirty="0"/>
          </a:p>
          <a:p>
            <a:pPr lvl="0"/>
            <a:r>
              <a:rPr lang="id-ID" altLang="ko-KR" dirty="0" smtClean="0"/>
              <a:t>Dibuat menggunakan </a:t>
            </a:r>
            <a:r>
              <a:rPr lang="id-ID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HTML, CSS, bootstrap, JavaScript dengan tool Visual Studio Code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REQUEST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3018" b="6601"/>
          <a:stretch/>
        </p:blipFill>
        <p:spPr>
          <a:xfrm>
            <a:off x="611560" y="1832118"/>
            <a:ext cx="6682768" cy="3228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400" r="2750" b="14300"/>
          <a:stretch/>
        </p:blipFill>
        <p:spPr>
          <a:xfrm>
            <a:off x="611560" y="483518"/>
            <a:ext cx="6689756" cy="29523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88224" y="1077290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Menu Request menampilkan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Request Book </a:t>
            </a:r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dari Customer. </a:t>
            </a:r>
          </a:p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Menampilkan Informasi :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Nama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Pekerjaan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Permintaan Endorse (Request)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Tanggal Perkiraan Pelaksanaan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Budget yang ditawarkan</a:t>
            </a:r>
          </a:p>
        </p:txBody>
      </p:sp>
    </p:spTree>
    <p:extLst>
      <p:ext uri="{BB962C8B-B14F-4D97-AF65-F5344CB8AC3E}">
        <p14:creationId xmlns:p14="http://schemas.microsoft.com/office/powerpoint/2010/main" val="990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REQUEST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544" y="3075806"/>
            <a:ext cx="6408712" cy="15740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Artis ditawarkan 2 pilihan yaitu Terima Request / Tolak Request :</a:t>
            </a:r>
          </a:p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Terima Request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: Akan disambungkan langsung ke chat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Tolak Request   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: Menyampaikan alasan kenapa menolak book tersebut. Pasar Endorsement yang akan menyampaikan pesan tersebut kepada Customer.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802" t="16401" r="11018" b="63299"/>
          <a:stretch/>
        </p:blipFill>
        <p:spPr>
          <a:xfrm>
            <a:off x="467544" y="603661"/>
            <a:ext cx="6336704" cy="1127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194" t="16401" r="10260" b="62600"/>
          <a:stretch/>
        </p:blipFill>
        <p:spPr>
          <a:xfrm>
            <a:off x="467545" y="1783752"/>
            <a:ext cx="6336704" cy="11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MENU</a:t>
            </a:r>
          </a:p>
          <a:p>
            <a:r>
              <a:rPr lang="id-ID" altLang="ko-KR" dirty="0" smtClean="0"/>
              <a:t>ENDORSEMENT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ENDORSEMENT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1257" b="5200"/>
          <a:stretch/>
        </p:blipFill>
        <p:spPr>
          <a:xfrm>
            <a:off x="3059831" y="208527"/>
            <a:ext cx="4176463" cy="2015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101" r="1176" b="6601"/>
          <a:stretch/>
        </p:blipFill>
        <p:spPr>
          <a:xfrm>
            <a:off x="3059832" y="1527667"/>
            <a:ext cx="4176463" cy="1980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800" r="1176" b="6601"/>
          <a:stretch/>
        </p:blipFill>
        <p:spPr>
          <a:xfrm>
            <a:off x="3059832" y="3147814"/>
            <a:ext cx="4176463" cy="19635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7529" y="938791"/>
            <a:ext cx="2354272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Menu Endorsement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menampilkan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Status Endorsement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dari Customer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terhadap Artis. 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Ada 3 tipe status yaitu :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Pending Pembayaran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Menunggu Upload Bukti Endorsement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39850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F.A.Q.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ENDORSEMENT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044" t="10708" r="37794" b="16289"/>
          <a:stretch/>
        </p:blipFill>
        <p:spPr>
          <a:xfrm>
            <a:off x="456881" y="1020309"/>
            <a:ext cx="2761357" cy="284257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467935" y="622242"/>
            <a:ext cx="369624" cy="39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7557" t="15700" r="38187" b="15700"/>
          <a:stretch/>
        </p:blipFill>
        <p:spPr>
          <a:xfrm>
            <a:off x="3412606" y="1024973"/>
            <a:ext cx="2519370" cy="2837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0313" t="16400" r="37400" b="15001"/>
          <a:stretch/>
        </p:blipFill>
        <p:spPr>
          <a:xfrm>
            <a:off x="6084321" y="1020309"/>
            <a:ext cx="2378480" cy="28425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078642" y="622242"/>
            <a:ext cx="369624" cy="39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487479" y="628460"/>
            <a:ext cx="369624" cy="39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67935" y="626417"/>
            <a:ext cx="6066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1			   2			  3</a:t>
            </a:r>
            <a:endParaRPr lang="id-ID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67935" y="4260950"/>
            <a:ext cx="6408712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Menu yang bisa dipilih Artis adalah menu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 tahap kedua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dimana Artis harus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upload bukti endorse. </a:t>
            </a:r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UPLOAD BUKTI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00" r="1176" b="5901"/>
          <a:stretch/>
        </p:blipFill>
        <p:spPr>
          <a:xfrm>
            <a:off x="306034" y="516266"/>
            <a:ext cx="6083660" cy="2884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" t="10101" r="1176" b="5900"/>
          <a:stretch/>
        </p:blipFill>
        <p:spPr>
          <a:xfrm>
            <a:off x="306034" y="1895475"/>
            <a:ext cx="6083660" cy="29085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16216" y="1059582"/>
            <a:ext cx="2555776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Bukti Endorse berupa hasil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screenshot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yang menampilkan dengan jelas bahwa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endorse telah dilakukan.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Bukti ini kemudian akan dikirim ke Customer,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Sebelum saldo bisa cair ke akun Artis,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maka Customer harus memastikan terlebih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dahulu bahwa bukti endorse adalah benar/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sesuai kesepakatan.</a:t>
            </a:r>
          </a:p>
        </p:txBody>
      </p:sp>
    </p:spTree>
    <p:extLst>
      <p:ext uri="{BB962C8B-B14F-4D97-AF65-F5344CB8AC3E}">
        <p14:creationId xmlns:p14="http://schemas.microsoft.com/office/powerpoint/2010/main" val="21357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MENU PESAN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9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400" r="1176" b="5901"/>
          <a:stretch/>
        </p:blipFill>
        <p:spPr>
          <a:xfrm>
            <a:off x="2790729" y="1779662"/>
            <a:ext cx="6282494" cy="302878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PESAN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101" r="1205" b="5901"/>
          <a:stretch/>
        </p:blipFill>
        <p:spPr>
          <a:xfrm>
            <a:off x="2791177" y="555526"/>
            <a:ext cx="6282495" cy="30046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5760" y="1077290"/>
            <a:ext cx="2555776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Tersedia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menu pesan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untuk chat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dengan Consumer.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Consumer yang bisa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chat dengan Artis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hanyalah Consumer yang sudah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diterima book nya oleh Artis</a:t>
            </a:r>
          </a:p>
        </p:txBody>
      </p:sp>
    </p:spTree>
    <p:extLst>
      <p:ext uri="{BB962C8B-B14F-4D97-AF65-F5344CB8AC3E}">
        <p14:creationId xmlns:p14="http://schemas.microsoft.com/office/powerpoint/2010/main" val="34453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SUBMENU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2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SUBMENU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76" t="37563" r="77168" b="18500"/>
          <a:stretch/>
        </p:blipFill>
        <p:spPr>
          <a:xfrm>
            <a:off x="683568" y="1203598"/>
            <a:ext cx="3096344" cy="35336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987824" y="149163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47864" y="3219822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47864" y="401191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716016" y="1276329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Mencari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dengan kata tertentu</a:t>
            </a:r>
            <a:endParaRPr lang="id-ID" sz="1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15527" y="2964022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Kembali ke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Landing Page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Pasar Endorsement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31713" y="3756110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Melihat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Promosi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Menarik</a:t>
            </a:r>
          </a:p>
        </p:txBody>
      </p:sp>
    </p:spTree>
    <p:extLst>
      <p:ext uri="{BB962C8B-B14F-4D97-AF65-F5344CB8AC3E}">
        <p14:creationId xmlns:p14="http://schemas.microsoft.com/office/powerpoint/2010/main" val="22799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27018" y="3306639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LANDING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1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660" y="1923677"/>
            <a:ext cx="5950523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d-ID" altLang="ko-KR" dirty="0" smtClean="0"/>
              <a:t>PENJELASAN ALUR CUSTOMER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76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3867894"/>
            <a:ext cx="9144000" cy="576063"/>
          </a:xfrm>
        </p:spPr>
        <p:txBody>
          <a:bodyPr/>
          <a:lstStyle/>
          <a:p>
            <a:r>
              <a:rPr lang="id-ID" altLang="ko-KR" dirty="0" smtClean="0"/>
              <a:t>DAFTAR SEBAGAI </a:t>
            </a:r>
          </a:p>
          <a:p>
            <a:r>
              <a:rPr lang="id-ID" altLang="ko-KR" dirty="0" smtClean="0"/>
              <a:t>CUSTOMER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DAFTAR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101" r="1176" b="6601"/>
          <a:stretch/>
        </p:blipFill>
        <p:spPr>
          <a:xfrm>
            <a:off x="2936034" y="359196"/>
            <a:ext cx="5991881" cy="2840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800" r="1176" b="5901"/>
          <a:stretch/>
        </p:blipFill>
        <p:spPr>
          <a:xfrm>
            <a:off x="2936035" y="1779662"/>
            <a:ext cx="5991881" cy="2840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5760" y="1077290"/>
            <a:ext cx="2718048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Saat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mendaftar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, maka harus mengisi </a:t>
            </a: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semua yang dibutuhkan.</a:t>
            </a:r>
          </a:p>
          <a:p>
            <a:endParaRPr lang="id-ID" sz="1200" dirty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Customer juga harus memilih salah satu paket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SILVER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 (Rp 19.000)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GOLD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 (Rp 49.000)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PLATINUM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 (Rp 99.000)</a:t>
            </a:r>
          </a:p>
          <a:p>
            <a:pPr marL="171450" indent="-171450">
              <a:buFontTx/>
              <a:buChar char="-"/>
            </a:pPr>
            <a:endParaRPr lang="id-ID" sz="1200" dirty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Metode pembayaran mudah, bisa menggunakan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GOPAY, DANA, OVO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, maupun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BCA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.</a:t>
            </a:r>
          </a:p>
          <a:p>
            <a:endParaRPr lang="id-ID" sz="1200" dirty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harus submit bukti transfer, setelah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terverifikasi barulah akun customer dapat aktif.</a:t>
            </a:r>
            <a:endParaRPr lang="id-ID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id-ID" sz="1200" dirty="0" smtClean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endParaRPr lang="id-ID" sz="1200" dirty="0" smtClean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1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MASUK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225" r="1170" b="5777"/>
          <a:stretch/>
        </p:blipFill>
        <p:spPr>
          <a:xfrm>
            <a:off x="899592" y="897269"/>
            <a:ext cx="7229604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3147815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USER INTERFACE </a:t>
            </a:r>
          </a:p>
          <a:p>
            <a:r>
              <a:rPr lang="id-ID" altLang="ko-KR" dirty="0" smtClean="0"/>
              <a:t>CUSTOMER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0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411510"/>
            <a:ext cx="5018916" cy="576064"/>
          </a:xfrm>
        </p:spPr>
        <p:txBody>
          <a:bodyPr/>
          <a:lstStyle/>
          <a:p>
            <a:r>
              <a:rPr lang="id-ID" altLang="ko-KR" dirty="0" smtClean="0"/>
              <a:t>Penjelasan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47864" y="1347614"/>
            <a:ext cx="5616624" cy="3024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19872" y="1923678"/>
            <a:ext cx="5472608" cy="1656184"/>
          </a:xfrm>
        </p:spPr>
        <p:txBody>
          <a:bodyPr/>
          <a:lstStyle/>
          <a:p>
            <a:pPr lvl="0"/>
            <a:r>
              <a:rPr lang="id-ID" altLang="ko-KR" dirty="0" smtClean="0"/>
              <a:t>User Interface Customer terbagi menjadi 4 menu utama, yaitu :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Akun Customer </a:t>
            </a:r>
            <a:r>
              <a:rPr lang="id-ID" altLang="ko-KR" dirty="0" smtClean="0"/>
              <a:t>(Informasi Customer)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Temukan Artis </a:t>
            </a:r>
            <a:r>
              <a:rPr lang="id-ID" altLang="ko-KR" dirty="0" smtClean="0"/>
              <a:t>(Mencari Artis)</a:t>
            </a:r>
          </a:p>
          <a:p>
            <a:pPr marL="342900" lvl="0" indent="-342900">
              <a:buAutoNum type="arabicPeriod"/>
            </a:pPr>
            <a:r>
              <a:rPr lang="id-ID" altLang="ko-KR" b="1" dirty="0" smtClean="0"/>
              <a:t>Aktivitas</a:t>
            </a:r>
            <a:r>
              <a:rPr lang="id-ID" altLang="ko-KR" dirty="0" smtClean="0"/>
              <a:t>(Aktivitas Progress Endorse)</a:t>
            </a:r>
          </a:p>
          <a:p>
            <a:pPr lvl="0"/>
            <a:r>
              <a:rPr lang="id-ID" altLang="ko-KR" b="1" dirty="0" smtClean="0"/>
              <a:t>4</a:t>
            </a:r>
            <a:r>
              <a:rPr lang="id-ID" altLang="ko-KR" dirty="0" smtClean="0"/>
              <a:t>.    </a:t>
            </a:r>
            <a:r>
              <a:rPr lang="id-ID" altLang="ko-KR" b="1" dirty="0" smtClean="0"/>
              <a:t>Pesan</a:t>
            </a:r>
            <a:r>
              <a:rPr lang="id-ID" altLang="ko-KR" dirty="0" smtClean="0"/>
              <a:t> (Fitur chat)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2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id-ID" altLang="ko-KR" dirty="0" smtClean="0"/>
              <a:t>MENU</a:t>
            </a:r>
          </a:p>
          <a:p>
            <a:r>
              <a:rPr lang="id-ID" altLang="ko-KR" dirty="0" smtClean="0"/>
              <a:t>AKUN CUSTOMER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4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AKUN CUSTOMER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101" r="2800" b="5901"/>
          <a:stretch/>
        </p:blipFill>
        <p:spPr>
          <a:xfrm>
            <a:off x="1839515" y="497521"/>
            <a:ext cx="5684813" cy="2763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895" r="2884" b="5901"/>
          <a:stretch/>
        </p:blipFill>
        <p:spPr>
          <a:xfrm>
            <a:off x="1839515" y="2067694"/>
            <a:ext cx="5684815" cy="27066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77811" y="987574"/>
            <a:ext cx="2358008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Dalam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Akun Customer 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terdapat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Informasi Umum, dan Riwayat Transaksi,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Rincian jumlah book &amp; masa aktif akun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.</a:t>
            </a:r>
          </a:p>
          <a:p>
            <a:endParaRPr lang="id-ID" sz="1200" dirty="0">
              <a:ln w="0"/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Ini adalah contoh Akun Customer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Silver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,</a:t>
            </a: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Dimana customer bisa upgrade akun </a:t>
            </a:r>
          </a:p>
          <a:p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menjadi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gold/ platinum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. </a:t>
            </a:r>
          </a:p>
        </p:txBody>
      </p:sp>
      <p:sp>
        <p:nvSpPr>
          <p:cNvPr id="5" name="Oval 4"/>
          <p:cNvSpPr/>
          <p:nvPr/>
        </p:nvSpPr>
        <p:spPr>
          <a:xfrm>
            <a:off x="3419872" y="1851670"/>
            <a:ext cx="648072" cy="27002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AKUN CUSTOMER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r="1569" b="5901"/>
          <a:stretch/>
        </p:blipFill>
        <p:spPr>
          <a:xfrm>
            <a:off x="1763688" y="581884"/>
            <a:ext cx="5960690" cy="2861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800" r="1963" b="5901"/>
          <a:stretch/>
        </p:blipFill>
        <p:spPr>
          <a:xfrm>
            <a:off x="1766000" y="2191296"/>
            <a:ext cx="5958377" cy="284773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995936" y="1941681"/>
            <a:ext cx="720080" cy="342037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11960" y="3291830"/>
            <a:ext cx="4203975" cy="1063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Riwayat Transaksi </a:t>
            </a:r>
            <a:r>
              <a:rPr lang="id-ID" sz="1200" dirty="0" smtClean="0">
                <a:ln w="0"/>
                <a:solidFill>
                  <a:schemeClr val="bg1"/>
                </a:solidFill>
                <a:latin typeface="Bahnschrift Condensed" panose="020B0502040204020203" pitchFamily="34" charset="0"/>
              </a:rPr>
              <a:t>menampilkan transaksi terverifikasi yang dilakukan oleh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terhadap Pasar Endorsement</a:t>
            </a:r>
          </a:p>
        </p:txBody>
      </p:sp>
    </p:spTree>
    <p:extLst>
      <p:ext uri="{BB962C8B-B14F-4D97-AF65-F5344CB8AC3E}">
        <p14:creationId xmlns:p14="http://schemas.microsoft.com/office/powerpoint/2010/main" val="41750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UPGRADE AKUN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280" r="1170" b="6422"/>
          <a:stretch/>
        </p:blipFill>
        <p:spPr>
          <a:xfrm>
            <a:off x="483241" y="697598"/>
            <a:ext cx="8032848" cy="3840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91680" y="4426277"/>
            <a:ext cx="6048672" cy="6415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Tampilan untuk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Upgrade Akun</a:t>
            </a:r>
          </a:p>
        </p:txBody>
      </p:sp>
    </p:spTree>
    <p:extLst>
      <p:ext uri="{BB962C8B-B14F-4D97-AF65-F5344CB8AC3E}">
        <p14:creationId xmlns:p14="http://schemas.microsoft.com/office/powerpoint/2010/main" val="1866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608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LANDING PAGE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00" b="5901"/>
          <a:stretch/>
        </p:blipFill>
        <p:spPr>
          <a:xfrm>
            <a:off x="241855" y="627534"/>
            <a:ext cx="875979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651870"/>
            <a:ext cx="9144000" cy="576063"/>
          </a:xfrm>
        </p:spPr>
        <p:txBody>
          <a:bodyPr/>
          <a:lstStyle/>
          <a:p>
            <a:r>
              <a:rPr lang="id-ID" altLang="ko-KR" dirty="0" smtClean="0"/>
              <a:t>MENU TEMUKAN ARTIS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4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TEMUKAN ARTIS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r="1569" b="5901"/>
          <a:stretch/>
        </p:blipFill>
        <p:spPr>
          <a:xfrm>
            <a:off x="3671497" y="-164554"/>
            <a:ext cx="3780369" cy="1814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601" r="1176" b="5901"/>
          <a:stretch/>
        </p:blipFill>
        <p:spPr>
          <a:xfrm>
            <a:off x="3671498" y="1347614"/>
            <a:ext cx="3771752" cy="1728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0101" r="1176" b="5901"/>
          <a:stretch/>
        </p:blipFill>
        <p:spPr>
          <a:xfrm>
            <a:off x="3677042" y="2499742"/>
            <a:ext cx="3766208" cy="180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101" r="1569" b="5901"/>
          <a:stretch/>
        </p:blipFill>
        <p:spPr>
          <a:xfrm>
            <a:off x="3671499" y="3713535"/>
            <a:ext cx="3771752" cy="181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74782" r="1569" b="6572"/>
          <a:stretch/>
        </p:blipFill>
        <p:spPr>
          <a:xfrm>
            <a:off x="3671497" y="4938854"/>
            <a:ext cx="3780369" cy="4045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8221" y="988893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 halaman ini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ditampilkan Temukan Artis</a:t>
            </a:r>
          </a:p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Halaman ini dimaksudkan agar Customer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bisa mendapatkan Artis yang sesuai. 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Disini bisa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filter pencarian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berdasarkan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-Platform Promosi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-Jenis Kelamin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-Level Artis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-Harga</a:t>
            </a:r>
          </a:p>
        </p:txBody>
      </p:sp>
    </p:spTree>
    <p:extLst>
      <p:ext uri="{BB962C8B-B14F-4D97-AF65-F5344CB8AC3E}">
        <p14:creationId xmlns:p14="http://schemas.microsoft.com/office/powerpoint/2010/main" val="30378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913" t="24801" r="31100" b="13601"/>
          <a:stretch/>
        </p:blipFill>
        <p:spPr>
          <a:xfrm>
            <a:off x="611560" y="627534"/>
            <a:ext cx="2808312" cy="374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TEMUKAN ARTIS</a:t>
            </a:r>
            <a:endParaRPr lang="id-ID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75856" y="2899558"/>
            <a:ext cx="956413" cy="716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275856" y="3507854"/>
            <a:ext cx="1008112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75856" y="408391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38766" y="2589752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Menampilkan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Rating Artis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91980" y="3252054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Menambahkan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ke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Favourite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594" y="3860350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Artis Premium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91680" y="2211710"/>
            <a:ext cx="2540589" cy="1267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28502" y="1938766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Menampilkan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 Range Harga Artis</a:t>
            </a:r>
          </a:p>
        </p:txBody>
      </p:sp>
    </p:spTree>
    <p:extLst>
      <p:ext uri="{BB962C8B-B14F-4D97-AF65-F5344CB8AC3E}">
        <p14:creationId xmlns:p14="http://schemas.microsoft.com/office/powerpoint/2010/main" val="38980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ARTIS PREMIUM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8221" y="988893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Ini adalah contoh saat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Silver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membuka profil Artis Premium.</a:t>
            </a:r>
          </a:p>
          <a:p>
            <a:endParaRPr lang="id-ID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tidak bisa book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kecuali memilih untuk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UNLOCK/ UPGRRADE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Akun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101" r="1569" b="6601"/>
          <a:stretch/>
        </p:blipFill>
        <p:spPr>
          <a:xfrm>
            <a:off x="3331840" y="15652"/>
            <a:ext cx="5350221" cy="25468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4435" r="1176" b="7301"/>
          <a:stretch/>
        </p:blipFill>
        <p:spPr>
          <a:xfrm>
            <a:off x="3347864" y="1779662"/>
            <a:ext cx="5334197" cy="23762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9900" r="1569" b="5900"/>
          <a:stretch/>
        </p:blipFill>
        <p:spPr>
          <a:xfrm>
            <a:off x="3361803" y="3363838"/>
            <a:ext cx="5332753" cy="22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93635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AKSES ARTIS PREMIUM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3608" y="4370408"/>
            <a:ext cx="698379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Ini adalah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tampilan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yang akan muncul jika Customer memilih untuk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UNLOCK/UPGRADE akun agar bisa mengakses Artis Premium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101" r="1176" b="5901"/>
          <a:stretch/>
        </p:blipFill>
        <p:spPr>
          <a:xfrm>
            <a:off x="647073" y="604788"/>
            <a:ext cx="7632848" cy="36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ARTIS STANDARD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1059582"/>
            <a:ext cx="2376264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Ini adalah contoh saat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Silver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membuka profil Artis Standard.</a:t>
            </a:r>
          </a:p>
          <a:p>
            <a:endParaRPr lang="id-ID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 bisa melakukan book ke Artis</a:t>
            </a:r>
          </a:p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tersebut selama akun customer </a:t>
            </a:r>
          </a:p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belum melewati limit book.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01" r="1176" b="7300"/>
          <a:stretch/>
        </p:blipFill>
        <p:spPr>
          <a:xfrm>
            <a:off x="3184506" y="52749"/>
            <a:ext cx="5616067" cy="2662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000" r="1176" b="5901"/>
          <a:stretch/>
        </p:blipFill>
        <p:spPr>
          <a:xfrm>
            <a:off x="3184506" y="2699981"/>
            <a:ext cx="5616067" cy="1857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8500" r="1176" b="6600"/>
          <a:stretch/>
        </p:blipFill>
        <p:spPr>
          <a:xfrm>
            <a:off x="3184506" y="3566173"/>
            <a:ext cx="5616067" cy="23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0538" y="15652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BOOK ARTIS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3608" y="4370408"/>
            <a:ext cx="6983794" cy="57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Ini adalah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tampilan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yang akan muncul jika Customer memilih untuk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BOOK  Artis.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Book ini akan langsung masuk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 Akun Artis.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r="1176" b="5901"/>
          <a:stretch/>
        </p:blipFill>
        <p:spPr>
          <a:xfrm>
            <a:off x="539552" y="535115"/>
            <a:ext cx="7874322" cy="37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id-ID" altLang="ko-KR" dirty="0" smtClean="0"/>
              <a:t>MENU AKTIVITAS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AKTIVITAS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7529" y="938791"/>
            <a:ext cx="2354272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Menu Aktivitas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menampilkan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Status Endorsement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dari Artis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terhadap Customer. 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Ada 3 tipe status yaitu :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Permintaan Pending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Permintaan Diterima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Permintaan Ditolak</a:t>
            </a:r>
          </a:p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Setelah Permintaan Diterima: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Menunggu Upload Bukti Transfer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Menunggu Upload Artis</a:t>
            </a:r>
          </a:p>
          <a:p>
            <a:pPr marL="171450" indent="-171450">
              <a:buFontTx/>
              <a:buChar char="-"/>
            </a:pP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Tahap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r="1176" b="5200"/>
          <a:stretch/>
        </p:blipFill>
        <p:spPr>
          <a:xfrm>
            <a:off x="2987824" y="207541"/>
            <a:ext cx="6098903" cy="2940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8300" r="1176" b="8001"/>
          <a:stretch/>
        </p:blipFill>
        <p:spPr>
          <a:xfrm>
            <a:off x="2987824" y="2763962"/>
            <a:ext cx="6098903" cy="22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3168352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PROSES ENDORSEMENT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888" t="15000" r="38187" b="15700"/>
          <a:stretch/>
        </p:blipFill>
        <p:spPr>
          <a:xfrm>
            <a:off x="539552" y="555526"/>
            <a:ext cx="3096344" cy="4033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863" t="69600" r="42519" b="18500"/>
          <a:stretch/>
        </p:blipFill>
        <p:spPr>
          <a:xfrm>
            <a:off x="4283968" y="571930"/>
            <a:ext cx="4290156" cy="784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5194" t="69600" r="41337" b="20135"/>
          <a:stretch/>
        </p:blipFill>
        <p:spPr>
          <a:xfrm>
            <a:off x="4270176" y="1399558"/>
            <a:ext cx="4303948" cy="742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7163" t="69600" r="40550" b="20935"/>
          <a:stretch/>
        </p:blipFill>
        <p:spPr>
          <a:xfrm>
            <a:off x="4283968" y="2185432"/>
            <a:ext cx="4303948" cy="7096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779912" y="771550"/>
            <a:ext cx="360040" cy="36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1</a:t>
            </a:r>
            <a:endParaRPr lang="id-ID" dirty="0"/>
          </a:p>
        </p:txBody>
      </p:sp>
      <p:sp>
        <p:nvSpPr>
          <p:cNvPr id="16" name="Oval 15"/>
          <p:cNvSpPr/>
          <p:nvPr/>
        </p:nvSpPr>
        <p:spPr>
          <a:xfrm>
            <a:off x="3816440" y="2306943"/>
            <a:ext cx="360040" cy="36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3</a:t>
            </a:r>
            <a:endParaRPr lang="id-ID" dirty="0"/>
          </a:p>
        </p:txBody>
      </p:sp>
      <p:sp>
        <p:nvSpPr>
          <p:cNvPr id="17" name="Oval 16"/>
          <p:cNvSpPr/>
          <p:nvPr/>
        </p:nvSpPr>
        <p:spPr>
          <a:xfrm>
            <a:off x="3802088" y="1552896"/>
            <a:ext cx="360040" cy="36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2</a:t>
            </a:r>
            <a:endParaRPr lang="id-ID" dirty="0"/>
          </a:p>
        </p:txBody>
      </p:sp>
      <p:sp>
        <p:nvSpPr>
          <p:cNvPr id="19" name="Rectangle 18"/>
          <p:cNvSpPr/>
          <p:nvPr/>
        </p:nvSpPr>
        <p:spPr>
          <a:xfrm>
            <a:off x="3816441" y="3152871"/>
            <a:ext cx="4860016" cy="14360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Setelah permintaan diterima, maka ada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3 tahap endorsement.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Poin kedua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adalah hal yang harus dilakukan oleh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Artis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.</a:t>
            </a:r>
          </a:p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1 dan 3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adalah yang harus dilakukan oleh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Customer</a:t>
            </a:r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660" y="1923677"/>
            <a:ext cx="5950523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d-ID" altLang="ko-KR" dirty="0" smtClean="0"/>
              <a:t>PENJELASAN ALUR ARTIS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7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3672408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PEMBAYARAN ENDORSEMENT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9668" y="4443958"/>
            <a:ext cx="7326552" cy="611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1569" b="5901"/>
          <a:stretch/>
        </p:blipFill>
        <p:spPr>
          <a:xfrm>
            <a:off x="684355" y="568861"/>
            <a:ext cx="7622638" cy="365907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031173" y="4572732"/>
            <a:ext cx="360040" cy="3600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1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863" t="69600" r="42519" b="18500"/>
          <a:stretch/>
        </p:blipFill>
        <p:spPr>
          <a:xfrm>
            <a:off x="3635896" y="4515822"/>
            <a:ext cx="2592288" cy="4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BUKTI ENDORSEMENT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9668" y="4443958"/>
            <a:ext cx="7326552" cy="611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5194" t="69600" r="41337" b="20135"/>
          <a:stretch/>
        </p:blipFill>
        <p:spPr>
          <a:xfrm>
            <a:off x="3635896" y="4490113"/>
            <a:ext cx="2952328" cy="50930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059832" y="4564744"/>
            <a:ext cx="360040" cy="3600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2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800" r="1569" b="6601"/>
          <a:stretch/>
        </p:blipFill>
        <p:spPr>
          <a:xfrm>
            <a:off x="1619672" y="524597"/>
            <a:ext cx="5709900" cy="269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6169" r="1569" b="6596"/>
          <a:stretch/>
        </p:blipFill>
        <p:spPr>
          <a:xfrm>
            <a:off x="1619672" y="1851670"/>
            <a:ext cx="570989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TAHAP REVIEW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9668" y="4443958"/>
            <a:ext cx="7326552" cy="611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d-ID" sz="12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7163" t="69600" r="40550" b="20935"/>
          <a:stretch/>
        </p:blipFill>
        <p:spPr>
          <a:xfrm>
            <a:off x="3563888" y="4482152"/>
            <a:ext cx="2925597" cy="48238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987824" y="4543326"/>
            <a:ext cx="360040" cy="3600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3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800" r="1176" b="5901"/>
          <a:stretch/>
        </p:blipFill>
        <p:spPr>
          <a:xfrm>
            <a:off x="611560" y="634055"/>
            <a:ext cx="7704856" cy="36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MENU PESAN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PESAN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5760" y="1077290"/>
            <a:ext cx="2555776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Tersedia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menu pesan 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untuk chat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dengan Artis.</a:t>
            </a:r>
          </a:p>
          <a:p>
            <a:endParaRPr lang="id-ID" sz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Consumer yang bisa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chat dengan Artis</a:t>
            </a:r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, </a:t>
            </a:r>
          </a:p>
          <a:p>
            <a:r>
              <a:rPr lang="id-ID" sz="12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hanyalah Consumer yang sudah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diterima book nya oleh Artis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01" r="1176" b="5901"/>
          <a:stretch/>
        </p:blipFill>
        <p:spPr>
          <a:xfrm>
            <a:off x="2915816" y="404126"/>
            <a:ext cx="6040170" cy="2815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000" r="1176" b="6601"/>
          <a:stretch/>
        </p:blipFill>
        <p:spPr>
          <a:xfrm>
            <a:off x="2915816" y="2951880"/>
            <a:ext cx="6040170" cy="14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SUBMENU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SUBMENU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76" t="30400" r="77168" b="18500"/>
          <a:stretch/>
        </p:blipFill>
        <p:spPr>
          <a:xfrm>
            <a:off x="683568" y="627534"/>
            <a:ext cx="3096344" cy="41096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987824" y="915566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87824" y="149163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47864" y="3219822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47864" y="401191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16016" y="659766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Fitur untuk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menyimpan artis yang difavorit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16016" y="1276329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Mencari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dengan kata tertentu</a:t>
            </a:r>
            <a:endParaRPr lang="id-ID" sz="12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15527" y="2964022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Kembali ke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Landing Page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Pasar Endorsement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31713" y="3756110"/>
            <a:ext cx="3384376" cy="511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Melihat </a:t>
            </a:r>
            <a:r>
              <a:rPr lang="id-ID" sz="1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Promosi </a:t>
            </a:r>
            <a:r>
              <a:rPr lang="id-ID" sz="12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Condensed" panose="020B0502040204020203" pitchFamily="34" charset="0"/>
              </a:rPr>
              <a:t>Menarik</a:t>
            </a:r>
          </a:p>
        </p:txBody>
      </p:sp>
    </p:spTree>
    <p:extLst>
      <p:ext uri="{BB962C8B-B14F-4D97-AF65-F5344CB8AC3E}">
        <p14:creationId xmlns:p14="http://schemas.microsoft.com/office/powerpoint/2010/main" val="2556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3579862"/>
            <a:ext cx="9144000" cy="576063"/>
          </a:xfrm>
        </p:spPr>
        <p:txBody>
          <a:bodyPr/>
          <a:lstStyle/>
          <a:p>
            <a:r>
              <a:rPr lang="id-ID" altLang="ko-KR" sz="1800" dirty="0" smtClean="0"/>
              <a:t>Berikut tadi adalah Progress 100% kami</a:t>
            </a:r>
          </a:p>
          <a:p>
            <a:r>
              <a:rPr lang="en-US" altLang="ko-KR" dirty="0" smtClean="0"/>
              <a:t>T</a:t>
            </a:r>
            <a:r>
              <a:rPr lang="id-ID" altLang="ko-KR" dirty="0" smtClean="0"/>
              <a:t>erimakasih :D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1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321982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DAFTAR SEBAGAI ARTIS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2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-2357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DAFTAR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60" b="398"/>
          <a:stretch/>
        </p:blipFill>
        <p:spPr>
          <a:xfrm>
            <a:off x="1120221" y="470534"/>
            <a:ext cx="6860737" cy="3469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101" b="5901"/>
          <a:stretch/>
        </p:blipFill>
        <p:spPr>
          <a:xfrm>
            <a:off x="1120220" y="1707654"/>
            <a:ext cx="6858001" cy="32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MASUK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800" b="8001"/>
          <a:stretch/>
        </p:blipFill>
        <p:spPr>
          <a:xfrm>
            <a:off x="395536" y="771550"/>
            <a:ext cx="8302966" cy="37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411510"/>
            <a:ext cx="5018916" cy="576064"/>
          </a:xfrm>
        </p:spPr>
        <p:txBody>
          <a:bodyPr/>
          <a:lstStyle/>
          <a:p>
            <a:r>
              <a:rPr lang="id-ID" altLang="ko-KR" dirty="0" smtClean="0"/>
              <a:t>Penjelasan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47864" y="1347614"/>
            <a:ext cx="5616624" cy="3024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19872" y="1923678"/>
            <a:ext cx="5472608" cy="1656184"/>
          </a:xfrm>
        </p:spPr>
        <p:txBody>
          <a:bodyPr/>
          <a:lstStyle/>
          <a:p>
            <a:pPr lvl="0"/>
            <a:r>
              <a:rPr lang="id-ID" altLang="ko-KR" dirty="0" smtClean="0"/>
              <a:t>Artis bisa </a:t>
            </a:r>
            <a:r>
              <a:rPr lang="id-ID" altLang="ko-KR" dirty="0"/>
              <a:t>DAFTAR/MASUK</a:t>
            </a:r>
            <a:r>
              <a:rPr lang="id-ID" altLang="ko-KR" dirty="0" smtClean="0"/>
              <a:t> menggunakan akun Facebook, Google+, LinkedIn, Instagram, Youtube. </a:t>
            </a:r>
          </a:p>
          <a:p>
            <a:pPr lvl="0"/>
            <a:endParaRPr lang="id-ID" altLang="ko-KR" dirty="0" smtClean="0"/>
          </a:p>
          <a:p>
            <a:pPr lvl="0"/>
            <a:r>
              <a:rPr lang="id-ID" altLang="ko-KR" dirty="0" smtClean="0"/>
              <a:t>Hal ini guna menjaga keaslian akun Artis/ supaya tidak ada fake account. Selain dari pilihan DAFTAR/MASUK menggunakan Instagram, maka harus melakukan verifikasi terlebih dahulu. </a:t>
            </a:r>
          </a:p>
          <a:p>
            <a:pPr lvl="0"/>
            <a:endParaRPr lang="id-ID" altLang="ko-KR" dirty="0"/>
          </a:p>
          <a:p>
            <a:pPr lvl="0"/>
            <a:r>
              <a:rPr lang="id-ID" altLang="ko-KR" dirty="0" smtClean="0"/>
              <a:t>Verifikasi dilakukan dengan memasukkan akun instagram (dengan asumsi tidak ada public figur yang tidak memiliki instagram). Artis mengisi username instagram, dan tim official instagram @pasarendorsement akan dm verifikasi code ke akun tersebut.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1123</Words>
  <Application>Microsoft Office PowerPoint</Application>
  <PresentationFormat>On-screen Show (16:9)</PresentationFormat>
  <Paragraphs>252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 Unicode MS</vt:lpstr>
      <vt:lpstr>맑은 고딕</vt:lpstr>
      <vt:lpstr>Arial</vt:lpstr>
      <vt:lpstr>Arial Black</vt:lpstr>
      <vt:lpstr>Bahnschrift Condensed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JESSI</cp:lastModifiedBy>
  <cp:revision>136</cp:revision>
  <dcterms:created xsi:type="dcterms:W3CDTF">2016-12-05T23:26:54Z</dcterms:created>
  <dcterms:modified xsi:type="dcterms:W3CDTF">2020-04-09T15:42:05Z</dcterms:modified>
</cp:coreProperties>
</file>